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slide95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78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9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50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94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_rels/slide89.xml.rels" ContentType="application/vnd.openxmlformats-package.relationships+xml"/>
  <Override PartName="/ppt/slides/_rels/slide88.xml.rels" ContentType="application/vnd.openxmlformats-package.relationships+xml"/>
  <Override PartName="/ppt/slides/_rels/slide87.xml.rels" ContentType="application/vnd.openxmlformats-package.relationships+xml"/>
  <Override PartName="/ppt/slides/_rels/slide78.xml.rels" ContentType="application/vnd.openxmlformats-package.relationships+xml"/>
  <Override PartName="/ppt/slides/_rels/slide76.xml.rels" ContentType="application/vnd.openxmlformats-package.relationships+xml"/>
  <Override PartName="/ppt/slides/_rels/slide75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72.xml.rels" ContentType="application/vnd.openxmlformats-package.relationships+xml"/>
  <Override PartName="/ppt/slides/_rels/slide71.xml.rels" ContentType="application/vnd.openxmlformats-package.relationships+xml"/>
  <Override PartName="/ppt/slides/_rels/slide67.xml.rels" ContentType="application/vnd.openxmlformats-package.relationships+xml"/>
  <Override PartName="/ppt/slides/_rels/slide66.xml.rels" ContentType="application/vnd.openxmlformats-package.relationships+xml"/>
  <Override PartName="/ppt/slides/_rels/slide65.xml.rels" ContentType="application/vnd.openxmlformats-package.relationships+xml"/>
  <Override PartName="/ppt/slides/_rels/slide64.xml.rels" ContentType="application/vnd.openxmlformats-package.relationships+xml"/>
  <Override PartName="/ppt/slides/_rels/slide63.xml.rels" ContentType="application/vnd.openxmlformats-package.relationships+xml"/>
  <Override PartName="/ppt/slides/_rels/slide62.xml.rels" ContentType="application/vnd.openxmlformats-package.relationships+xml"/>
  <Override PartName="/ppt/slides/_rels/slide61.xml.rels" ContentType="application/vnd.openxmlformats-package.relationships+xml"/>
  <Override PartName="/ppt/slides/_rels/slide79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5.xml.rels" ContentType="application/vnd.openxmlformats-package.relationships+xml"/>
  <Override PartName="/ppt/slides/_rels/slide54.xml.rels" ContentType="application/vnd.openxmlformats-package.relationships+xml"/>
  <Override PartName="/ppt/slides/_rels/slide53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8.xml.rels" ContentType="application/vnd.openxmlformats-package.relationships+xml"/>
  <Override PartName="/ppt/slides/_rels/slide47.xml.rels" ContentType="application/vnd.openxmlformats-package.relationships+xml"/>
  <Override PartName="/ppt/slides/_rels/slide21.xml.rels" ContentType="application/vnd.openxmlformats-package.relationships+xml"/>
  <Override PartName="/ppt/slides/_rels/slide32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80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69.xml.rels" ContentType="application/vnd.openxmlformats-package.relationships+xml"/>
  <Override PartName="/ppt/slides/_rels/slide50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90.xml.rels" ContentType="application/vnd.openxmlformats-package.relationships+xml"/>
  <Override PartName="/ppt/slides/_rels/slide19.xml.rels" ContentType="application/vnd.openxmlformats-package.relationships+xml"/>
  <Override PartName="/ppt/slides/_rels/slide70.xml.rels" ContentType="application/vnd.openxmlformats-package.relationships+xml"/>
  <Override PartName="/ppt/slides/_rels/slide12.xml.rels" ContentType="application/vnd.openxmlformats-package.relationships+xml"/>
  <Override PartName="/ppt/slides/_rels/slide68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83.xml.rels" ContentType="application/vnd.openxmlformats-package.relationships+xml"/>
  <Override PartName="/ppt/slides/_rels/slide51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84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85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82.xml.rels" ContentType="application/vnd.openxmlformats-package.relationships+xml"/>
  <Override PartName="/ppt/slides/_rels/slide24.xml.rels" ContentType="application/vnd.openxmlformats-package.relationships+xml"/>
  <Override PartName="/ppt/slides/_rels/slide86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30.xml.rels" ContentType="application/vnd.openxmlformats-package.relationships+xml"/>
  <Override PartName="/ppt/slides/_rels/slide91.xml.rels" ContentType="application/vnd.openxmlformats-package.relationships+xml"/>
  <Override PartName="/ppt/slides/_rels/slide33.xml.rels" ContentType="application/vnd.openxmlformats-package.relationships+xml"/>
  <Override PartName="/ppt/slides/_rels/slide44.xml.rels" ContentType="application/vnd.openxmlformats-package.relationships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93.xml.rels" ContentType="application/vnd.openxmlformats-package.relationships+xml"/>
  <Override PartName="/ppt/slides/_rels/slide35.xml.rels" ContentType="application/vnd.openxmlformats-package.relationships+xml"/>
  <Override PartName="/ppt/slides/_rels/slide94.xml.rels" ContentType="application/vnd.openxmlformats-package.relationships+xml"/>
  <Override PartName="/ppt/slides/_rels/slide36.xml.rels" ContentType="application/vnd.openxmlformats-package.relationships+xml"/>
  <Override PartName="/ppt/slides/_rels/slide95.xml.rels" ContentType="application/vnd.openxmlformats-package.relationships+xml"/>
  <Override PartName="/ppt/slides/_rels/slide37.xml.rels" ContentType="application/vnd.openxmlformats-package.relationships+xml"/>
  <Override PartName="/ppt/slides/_rels/slide38.xml.rels" ContentType="application/vnd.openxmlformats-package.relationships+xml"/>
  <Override PartName="/ppt/slides/_rels/slide39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6.xml.rels" ContentType="application/vnd.openxmlformats-package.relationships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79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8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4881AA1F-3C32-47BD-A60B-483D7A610597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7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12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10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 X 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0,9 X 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0,11 X 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0,12 X 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0,011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0,012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 X 1,1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 X 1,2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0,007 X 7=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0,049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0,007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0,007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0,077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0,007 X 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0,084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Application>LibreOffice/5.0.5.2$Linux_X86_64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2016-03-19T12:57:14Z</dcterms:modified>
  <cp:revision>1</cp:revision>
</cp:coreProperties>
</file>